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17485-D24F-492A-94E2-66A116E9CA7E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B5A39-572F-488B-A99C-7566E96465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7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B5A39-572F-488B-A99C-7566E964655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74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96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60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743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85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656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657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12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99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83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21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63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40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69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39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6489-FB5B-4CC3-A7B8-19CADEA5B8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BCF221-497B-47BA-AAAF-D2261DA4D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59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ikmetmadazlianaokulu@gmail.com" TargetMode="External"/><Relationship Id="rId2" Type="http://schemas.openxmlformats.org/officeDocument/2006/relationships/hyperlink" Target="http://hikmetmadazlianaokulu.meb.k12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0EF3EF-5260-4607-B9C9-53A3F6BA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AA0617-D2EC-4EEB-A386-A111F6050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3188" y="1935332"/>
            <a:ext cx="9631423" cy="492266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C00000"/>
                </a:solidFill>
              </a:rPr>
              <a:t>HİKMET MADAZLI ANAOKULU</a:t>
            </a:r>
          </a:p>
          <a:p>
            <a:pPr algn="ctr"/>
            <a:r>
              <a:rPr lang="tr-TR" sz="4800" b="1" dirty="0">
                <a:solidFill>
                  <a:schemeClr val="tx1"/>
                </a:solidFill>
              </a:rPr>
              <a:t>YEŞİLANA-Karbon</a:t>
            </a:r>
            <a:r>
              <a:rPr lang="tr-TR" sz="4800" b="1" dirty="0"/>
              <a:t> </a:t>
            </a:r>
            <a:r>
              <a:rPr lang="tr-TR" sz="4800" b="1" dirty="0">
                <a:solidFill>
                  <a:schemeClr val="tx1"/>
                </a:solidFill>
              </a:rPr>
              <a:t>Ayak İzi      </a:t>
            </a:r>
            <a:r>
              <a:rPr lang="tr-TR" sz="4800" b="1" dirty="0">
                <a:solidFill>
                  <a:srgbClr val="92D050"/>
                </a:solidFill>
              </a:rPr>
              <a:t>(Doğa Telafi Programı)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A55AE63-52B5-4A8A-8BB0-46D257CC7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784" y="303114"/>
            <a:ext cx="1580156" cy="1515533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DC45959-0E83-4212-8A2D-A72F9AB81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879" y="303114"/>
            <a:ext cx="1580156" cy="1515533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16F789F7-D102-4F92-9DEA-5C623F79E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879" y="303114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8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3629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sz="3200" b="1" dirty="0">
                <a:solidFill>
                  <a:srgbClr val="00B0F0"/>
                </a:solidFill>
              </a:rPr>
              <a:t>7</a:t>
            </a:r>
            <a:r>
              <a:rPr lang="tr-TR" sz="3200" b="1" dirty="0"/>
              <a:t>-Katılımcı her okul adına proje sahibi Hikmet </a:t>
            </a:r>
            <a:r>
              <a:rPr lang="tr-TR" sz="3200" b="1" dirty="0" err="1"/>
              <a:t>Madazlı</a:t>
            </a:r>
            <a:r>
              <a:rPr lang="tr-TR" sz="3200" b="1" dirty="0"/>
              <a:t> Anaokulu tarafından  YEŞİLANA projesi  fidanlığına temsili birer  ağaç dikilmesi </a:t>
            </a:r>
            <a:endParaRPr lang="tr-TR" sz="3200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D7565087-BE6E-4EC8-936B-F0D679514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456" y="677598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5599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 </a:t>
            </a:r>
            <a:r>
              <a:rPr lang="tr-TR" sz="3200" b="1" dirty="0">
                <a:solidFill>
                  <a:srgbClr val="00B0F0"/>
                </a:solidFill>
              </a:rPr>
              <a:t>8</a:t>
            </a:r>
            <a:r>
              <a:rPr lang="tr-TR" sz="3200" b="1" dirty="0"/>
              <a:t>-Gönderilen proje sonuç formu ve yapılan etkinlik görselleri kitap haline getirilerek  Milli Eğitim Bakanlığı Yenilik ve Eğitim Teknolojileri Genel Müdürlüğüne gönderilmesi</a:t>
            </a:r>
          </a:p>
          <a:p>
            <a:r>
              <a:rPr lang="tr-TR" sz="3200" b="1" dirty="0">
                <a:solidFill>
                  <a:srgbClr val="00B0F0"/>
                </a:solidFill>
              </a:rPr>
              <a:t>9</a:t>
            </a:r>
            <a:r>
              <a:rPr lang="tr-TR" sz="3200" b="1" dirty="0"/>
              <a:t>-Katılımcın okullara, proje sahibi Hikmet </a:t>
            </a:r>
            <a:r>
              <a:rPr lang="tr-TR" sz="3200" b="1" dirty="0" err="1"/>
              <a:t>Madazlı</a:t>
            </a:r>
            <a:r>
              <a:rPr lang="tr-TR" sz="3200" b="1" dirty="0"/>
              <a:t> Anaokulu tarafından hazırlanan proje katılım belgelerinin gönderilmesi</a:t>
            </a:r>
            <a:endParaRPr lang="tr-TR" sz="3200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C434061-0C8C-4868-B076-98682936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23" y="682006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1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4091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 </a:t>
            </a:r>
            <a:r>
              <a:rPr lang="tr-TR" sz="2400" u="sng" dirty="0">
                <a:solidFill>
                  <a:srgbClr val="00B0F0"/>
                </a:solidFill>
                <a:hlinkClick r:id="rId2"/>
              </a:rPr>
              <a:t>http://hikmetmadazlianaokulu.meb.k12.tr/</a:t>
            </a:r>
            <a:r>
              <a:rPr lang="tr-TR" sz="2400" dirty="0">
                <a:solidFill>
                  <a:srgbClr val="00B0F0"/>
                </a:solidFill>
              </a:rPr>
              <a:t> </a:t>
            </a:r>
          </a:p>
          <a:p>
            <a:endParaRPr lang="tr-TR" sz="2400" b="1" dirty="0">
              <a:solidFill>
                <a:srgbClr val="00B0F0"/>
              </a:solidFill>
            </a:endParaRPr>
          </a:p>
          <a:p>
            <a:r>
              <a:rPr lang="tr-TR" sz="2400" u="sng" dirty="0">
                <a:solidFill>
                  <a:srgbClr val="00B0F0"/>
                </a:solidFill>
                <a:hlinkClick r:id="rId3"/>
              </a:rPr>
              <a:t>hikmetmadazlianaokulu@gmail.com</a:t>
            </a:r>
            <a:r>
              <a:rPr lang="tr-TR" sz="2400" dirty="0">
                <a:solidFill>
                  <a:srgbClr val="00B0F0"/>
                </a:solidFill>
              </a:rPr>
              <a:t> </a:t>
            </a:r>
          </a:p>
          <a:p>
            <a:endParaRPr lang="tr-TR" sz="2400" b="1" dirty="0">
              <a:solidFill>
                <a:srgbClr val="00B0F0"/>
              </a:solidFill>
            </a:endParaRPr>
          </a:p>
          <a:p>
            <a:endParaRPr lang="tr-TR" sz="2400" b="1" dirty="0">
              <a:solidFill>
                <a:srgbClr val="00B0F0"/>
              </a:solidFill>
            </a:endParaRPr>
          </a:p>
          <a:p>
            <a:r>
              <a:rPr lang="tr-TR" sz="2400" b="1" dirty="0">
                <a:solidFill>
                  <a:srgbClr val="00B0F0"/>
                </a:solidFill>
              </a:rPr>
              <a:t>0 352 337 38 82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7C8FD96-030B-4AB4-A5F5-F34F12009E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0" y="682006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3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413" y="624110"/>
            <a:ext cx="9720200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2700" b="1" dirty="0"/>
            </a:b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567" y="2556932"/>
            <a:ext cx="9601196" cy="3318936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</a:rPr>
              <a:t>Yeşil ANA </a:t>
            </a:r>
            <a:r>
              <a:rPr lang="tr-TR" sz="3200" b="1" dirty="0" err="1">
                <a:solidFill>
                  <a:schemeClr val="tx1"/>
                </a:solidFill>
              </a:rPr>
              <a:t>nın</a:t>
            </a:r>
            <a:r>
              <a:rPr lang="tr-TR" sz="3200" b="1" dirty="0">
                <a:solidFill>
                  <a:schemeClr val="tx1"/>
                </a:solidFill>
              </a:rPr>
              <a:t> doğuşu</a:t>
            </a:r>
          </a:p>
          <a:p>
            <a:pPr marL="0" indent="0">
              <a:buNone/>
            </a:pPr>
            <a:r>
              <a:rPr lang="tr-TR" sz="3200" b="1" dirty="0">
                <a:solidFill>
                  <a:schemeClr val="tx1"/>
                </a:solidFill>
              </a:rPr>
              <a:t>2017 yılı çalışmaları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3E3CF7E-AA78-4A83-9354-047703D8E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82" y="624110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59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7" y="624110"/>
            <a:ext cx="9601196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             </a:t>
            </a:r>
            <a:r>
              <a:rPr lang="tr-TR" sz="3200" b="1" dirty="0">
                <a:solidFill>
                  <a:srgbClr val="00B0F0"/>
                </a:solidFill>
              </a:rPr>
              <a:t>Projenin  Amacı</a:t>
            </a:r>
          </a:p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endParaRPr lang="tr-TR" sz="2800" b="1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9AFD886-A4E4-4D8E-8381-21C6E60A4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335" y="689169"/>
            <a:ext cx="1424123" cy="1303867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330B79F3-70CE-4751-A27A-C1CE52DBFDB7}"/>
              </a:ext>
            </a:extLst>
          </p:cNvPr>
          <p:cNvSpPr/>
          <p:nvPr/>
        </p:nvSpPr>
        <p:spPr>
          <a:xfrm>
            <a:off x="1750747" y="3065460"/>
            <a:ext cx="8433787" cy="2630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Erken yaşlarda doğa ve çevre bilinci oluşturmak</a:t>
            </a:r>
          </a:p>
          <a:p>
            <a:pPr>
              <a:spcAft>
                <a:spcPts val="0"/>
              </a:spcAft>
            </a:pPr>
            <a:endParaRPr lang="tr-TR" sz="28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75"/>
              </a:lnSpc>
              <a:spcAft>
                <a:spcPts val="0"/>
              </a:spcAft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.Milli üretim  ve bilinçli tüketim algısı oluşturmak</a:t>
            </a:r>
          </a:p>
          <a:p>
            <a:pPr>
              <a:lnSpc>
                <a:spcPts val="1275"/>
              </a:lnSpc>
              <a:spcAft>
                <a:spcPts val="0"/>
              </a:spcAft>
            </a:pP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275"/>
              </a:lnSpc>
              <a:spcAft>
                <a:spcPts val="0"/>
              </a:spcAft>
            </a:pPr>
            <a:endParaRPr lang="tr-TR" sz="28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275"/>
              </a:lnSpc>
              <a:spcAft>
                <a:spcPts val="0"/>
              </a:spcAft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.Okul öncesi dönemden itibaren sosyal-duygusal</a:t>
            </a:r>
          </a:p>
          <a:p>
            <a:pPr>
              <a:lnSpc>
                <a:spcPts val="1275"/>
              </a:lnSpc>
              <a:spcAft>
                <a:spcPts val="0"/>
              </a:spcAft>
            </a:pP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275"/>
              </a:lnSpc>
              <a:spcAft>
                <a:spcPts val="0"/>
              </a:spcAf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gelişimlerini desteklemek</a:t>
            </a:r>
          </a:p>
          <a:p>
            <a:pPr>
              <a:lnSpc>
                <a:spcPts val="1275"/>
              </a:lnSpc>
              <a:spcAft>
                <a:spcPts val="0"/>
              </a:spcAft>
            </a:pP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275"/>
              </a:lnSpc>
              <a:spcAft>
                <a:spcPts val="0"/>
              </a:spcAft>
            </a:pPr>
            <a:endParaRPr lang="tr-TR" sz="28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275"/>
              </a:lnSpc>
              <a:spcAft>
                <a:spcPts val="0"/>
              </a:spcAft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.Birlikte hareket etme bilincini geliştirmek</a:t>
            </a:r>
          </a:p>
          <a:p>
            <a:pPr>
              <a:lnSpc>
                <a:spcPts val="1275"/>
              </a:lnSpc>
              <a:spcAft>
                <a:spcPts val="0"/>
              </a:spcAft>
            </a:pP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B957B5D2-DAA0-4158-8F8C-9A26C43DF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335" y="682006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9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624110"/>
            <a:ext cx="9791222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9AFD886-A4E4-4D8E-8381-21C6E60A4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547" y="624110"/>
            <a:ext cx="1424123" cy="1303867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2317071" y="3043319"/>
            <a:ext cx="6046409" cy="197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75"/>
              </a:lnSpc>
              <a:spcAft>
                <a:spcPts val="0"/>
              </a:spcAft>
            </a:pPr>
            <a:r>
              <a:rPr lang="tr-TR" sz="36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Projenin Süresi</a:t>
            </a: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EYLÜL 2018 - 30 MAYIS 2019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55DCAFE-8EF6-4E9E-896C-E20FF0DC2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547" y="624110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4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>
                <a:solidFill>
                  <a:srgbClr val="00B0F0"/>
                </a:solidFill>
              </a:rPr>
              <a:t>Projenin Uygulanacağı Yer/</a:t>
            </a:r>
            <a:r>
              <a:rPr lang="tr-TR" sz="3200" b="1" dirty="0" err="1">
                <a:solidFill>
                  <a:srgbClr val="00B0F0"/>
                </a:solidFill>
              </a:rPr>
              <a:t>ler</a:t>
            </a:r>
            <a:endParaRPr lang="tr-TR" sz="3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   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399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tr-TR" b="1" dirty="0"/>
          </a:p>
          <a:p>
            <a:pPr lvl="0"/>
            <a:endParaRPr lang="tr-TR" b="1" dirty="0"/>
          </a:p>
          <a:p>
            <a:pPr lvl="0"/>
            <a:r>
              <a:rPr lang="tr-TR" b="1" dirty="0"/>
              <a:t>         </a:t>
            </a:r>
            <a:r>
              <a:rPr lang="tr-TR" sz="2400" b="1" dirty="0"/>
              <a:t>81 İli temsil edecek İl Milli Eğitim Müdürlükleri tarafından</a:t>
            </a:r>
          </a:p>
          <a:p>
            <a:r>
              <a:rPr lang="tr-TR" sz="2400" b="1" dirty="0"/>
              <a:t>Projenin Hedef Kitlesi belirlenen her ilden bir resmi/özel  Anaokulu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pPr algn="ctr"/>
            <a:r>
              <a:rPr lang="tr-TR" b="1" dirty="0"/>
              <a:t> (5- 6 yaş grubu öğrencileri)</a:t>
            </a: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669F241-1307-45F8-85F9-07FE71743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52" y="771586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b="1" dirty="0">
                <a:solidFill>
                  <a:srgbClr val="00B0F0"/>
                </a:solidFill>
              </a:rPr>
              <a:t>Projenin Beklenen Sonuçları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615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tr-TR" b="1" dirty="0"/>
          </a:p>
          <a:p>
            <a:pPr lvl="0" algn="just"/>
            <a:r>
              <a:rPr lang="tr-TR" sz="2800" b="1" dirty="0"/>
              <a:t>Okul Öncesi dönem çocuklarda çevre bilinci oluşturmak ,milli üretim bilinçli tüketim alışkanlıkları kazandırmak, toprak-hava-su gibi doğal  kaynakların  kullanımında duyarlılığı artırmak ve böylelikle erken yaşlarda kazanılmış olan bu alışkanlıkların  gelecek yaşantılarında da devamlılığını sağlayarak gerek  sosyal-duygusal gerekse milli ve manevi değerlerini benimsemiş bir gelecek yetiştirmek</a:t>
            </a:r>
          </a:p>
          <a:p>
            <a:pPr lvl="0"/>
            <a:r>
              <a:rPr lang="tr-TR" b="1" dirty="0"/>
              <a:t>         </a:t>
            </a:r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D506445-96DF-406B-B257-9E32425AF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818" y="624110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615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200" b="1" dirty="0" err="1">
                <a:solidFill>
                  <a:srgbClr val="00B0F0"/>
                </a:solidFill>
              </a:rPr>
              <a:t>Projenini</a:t>
            </a:r>
            <a:r>
              <a:rPr lang="tr-TR" sz="3200" b="1" dirty="0">
                <a:solidFill>
                  <a:srgbClr val="00B0F0"/>
                </a:solidFill>
              </a:rPr>
              <a:t> Uygulama Aşamaları</a:t>
            </a:r>
          </a:p>
          <a:p>
            <a:pPr lvl="0"/>
            <a:endParaRPr lang="tr-TR" sz="3200" b="1" dirty="0">
              <a:solidFill>
                <a:srgbClr val="00B0F0"/>
              </a:solidFill>
            </a:endParaRPr>
          </a:p>
          <a:p>
            <a:pPr lvl="0"/>
            <a:r>
              <a:rPr lang="tr-TR" sz="3200" b="1" dirty="0">
                <a:solidFill>
                  <a:srgbClr val="00B0F0"/>
                </a:solidFill>
              </a:rPr>
              <a:t>1</a:t>
            </a:r>
            <a:r>
              <a:rPr lang="tr-TR" sz="3200" b="1" dirty="0"/>
              <a:t>-Karbon Ayak İzi çalışmasının yapılması,</a:t>
            </a:r>
          </a:p>
          <a:p>
            <a:pPr lvl="0"/>
            <a:r>
              <a:rPr lang="tr-TR" dirty="0"/>
              <a:t>       </a:t>
            </a:r>
            <a:r>
              <a:rPr lang="tr-TR" dirty="0">
                <a:solidFill>
                  <a:srgbClr val="00B0F0"/>
                </a:solidFill>
              </a:rPr>
              <a:t>http://www.karbonayakizi.com/</a:t>
            </a:r>
            <a:endParaRPr lang="tr-TR" sz="3200" b="1" dirty="0">
              <a:solidFill>
                <a:srgbClr val="00B0F0"/>
              </a:solidFill>
            </a:endParaRPr>
          </a:p>
          <a:p>
            <a:pPr lvl="0"/>
            <a:r>
              <a:rPr lang="tr-TR" sz="3200" b="1" dirty="0">
                <a:solidFill>
                  <a:srgbClr val="00B0F0"/>
                </a:solidFill>
              </a:rPr>
              <a:t>2</a:t>
            </a:r>
            <a:r>
              <a:rPr lang="tr-TR" sz="3200" b="1" dirty="0"/>
              <a:t>-Karbon Ayak İzi çalışmasından okul    ortalamasının bulunması</a:t>
            </a:r>
          </a:p>
          <a:p>
            <a:pPr lvl="0"/>
            <a:r>
              <a:rPr lang="tr-TR" sz="3200" b="1" dirty="0">
                <a:solidFill>
                  <a:srgbClr val="00B0F0"/>
                </a:solidFill>
              </a:rPr>
              <a:t>3</a:t>
            </a:r>
            <a:r>
              <a:rPr lang="tr-TR" sz="3200" b="1" dirty="0"/>
              <a:t>-Dikim veya ekimi yapılacak fidan ya da tohum sayısının belirlenmesi</a:t>
            </a:r>
          </a:p>
          <a:p>
            <a:pPr lvl="0"/>
            <a:r>
              <a:rPr lang="tr-TR" b="1" dirty="0"/>
              <a:t>         </a:t>
            </a:r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2829937-E232-46D8-AEAD-4EBFF8C34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52" y="682006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1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5384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rgbClr val="00B0F0"/>
                </a:solidFill>
              </a:rPr>
              <a:t>4</a:t>
            </a:r>
            <a:r>
              <a:rPr lang="tr-TR" sz="3200" b="1" dirty="0"/>
              <a:t>-Dikim veya ekim yapılacak alan için İl/İlçe Orman Müdürlük/Şeflikleri ile görüşme yapılması</a:t>
            </a:r>
          </a:p>
          <a:p>
            <a:endParaRPr lang="tr-TR" sz="3200" b="1" dirty="0"/>
          </a:p>
          <a:p>
            <a:r>
              <a:rPr lang="tr-TR" sz="3200" b="1" dirty="0">
                <a:solidFill>
                  <a:srgbClr val="00B0F0"/>
                </a:solidFill>
              </a:rPr>
              <a:t>5</a:t>
            </a:r>
            <a:r>
              <a:rPr lang="tr-TR" sz="3200" b="1" dirty="0"/>
              <a:t>-Katılımcı okul müdürlükleri tarafından  gerekli sayıda fidan veya tohumların temin edilmesi (iklim koşulları göz önünde bulundurularak)</a:t>
            </a:r>
          </a:p>
          <a:p>
            <a:pPr lvl="0"/>
            <a:r>
              <a:rPr lang="tr-TR" b="1" dirty="0"/>
              <a:t>         </a:t>
            </a:r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82620C8-FFFF-4ADD-A0CC-A178942D8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058" y="624110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ABB39-F0A3-4F91-A138-D5921A46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521" y="624110"/>
            <a:ext cx="9863091" cy="1280890"/>
          </a:xfrm>
        </p:spPr>
        <p:txBody>
          <a:bodyPr>
            <a:normAutofit fontScale="90000"/>
          </a:bodyPr>
          <a:lstStyle/>
          <a:p>
            <a:pPr algn="l"/>
            <a:br>
              <a:rPr lang="tr-TR" sz="3600" b="1" dirty="0"/>
            </a:br>
            <a:r>
              <a:rPr lang="tr-TR" sz="3600" b="1" dirty="0"/>
              <a:t>  </a:t>
            </a:r>
            <a:r>
              <a:rPr lang="tr-TR" sz="2700" b="1" dirty="0"/>
              <a:t>YEŞİLANA-Karbon Ayak İzi</a:t>
            </a:r>
            <a:r>
              <a:rPr lang="tr-TR" sz="2700" b="1" dirty="0">
                <a:solidFill>
                  <a:srgbClr val="92D050"/>
                </a:solidFill>
              </a:rPr>
              <a:t>(Doğa Telafi Programı</a:t>
            </a:r>
            <a:r>
              <a:rPr lang="tr-TR" sz="3600" b="1" dirty="0">
                <a:solidFill>
                  <a:srgbClr val="92D050"/>
                </a:solidFill>
              </a:rPr>
              <a:t>)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C334E-FAB1-4643-B798-37578DA35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16598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1CD893C-398C-4358-AB55-AEC142351E81}"/>
              </a:ext>
            </a:extLst>
          </p:cNvPr>
          <p:cNvSpPr/>
          <p:nvPr/>
        </p:nvSpPr>
        <p:spPr>
          <a:xfrm>
            <a:off x="1384917" y="2972478"/>
            <a:ext cx="9863091" cy="2152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ts val="1275"/>
              </a:lnSpc>
              <a:spcAft>
                <a:spcPts val="0"/>
              </a:spcAft>
            </a:pPr>
            <a:endParaRPr lang="tr-TR" sz="1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4BE980E8-47E7-44C0-8B91-C37860514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15449"/>
              </p:ext>
            </p:extLst>
          </p:nvPr>
        </p:nvGraphicFramePr>
        <p:xfrm>
          <a:off x="1384917" y="2556932"/>
          <a:ext cx="9783192" cy="3676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3192">
                  <a:extLst>
                    <a:ext uri="{9D8B030D-6E8A-4147-A177-3AD203B41FA5}">
                      <a16:colId xmlns:a16="http://schemas.microsoft.com/office/drawing/2014/main" val="2044202806"/>
                    </a:ext>
                  </a:extLst>
                </a:gridCol>
              </a:tblGrid>
              <a:tr h="3676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b="1" dirty="0">
                          <a:solidFill>
                            <a:srgbClr val="00B0F0"/>
                          </a:solidFill>
                          <a:effectLst/>
                        </a:rPr>
                        <a:t>6</a:t>
                      </a:r>
                      <a:r>
                        <a:rPr lang="tr-TR" sz="3200" b="1" dirty="0">
                          <a:effectLst/>
                        </a:rPr>
                        <a:t>-Katılımcı okul müdürlükleri tarafından  okul ortalamasına yakın sayıda  ekim/dikim organizasyonu yapılması,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b="1" dirty="0">
                          <a:effectLst/>
                        </a:rPr>
                        <a:t>(iklim koşulları göz önünde bulundurularak)</a:t>
                      </a:r>
                    </a:p>
                    <a:p>
                      <a:pPr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85204802"/>
                  </a:ext>
                </a:extLst>
              </a:tr>
            </a:tbl>
          </a:graphicData>
        </a:graphic>
      </p:graphicFrame>
      <p:pic>
        <p:nvPicPr>
          <p:cNvPr id="7" name="Resim 6">
            <a:extLst>
              <a:ext uri="{FF2B5EF4-FFF2-40B4-BE49-F238E27FC236}">
                <a16:creationId xmlns:a16="http://schemas.microsoft.com/office/drawing/2014/main" id="{344E7DE9-76E8-472C-80C4-4A4CD07D5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401" y="673489"/>
            <a:ext cx="1580156" cy="1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6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317</Words>
  <Application>Microsoft Office PowerPoint</Application>
  <PresentationFormat>Geniş ekran</PresentationFormat>
  <Paragraphs>173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Duman</vt:lpstr>
      <vt:lpstr>      </vt:lpstr>
      <vt:lpstr>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  <vt:lpstr>   YEŞİLANA-Karbon Ayak İzi(Doğa Telafi Programı)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user</dc:creator>
  <cp:lastModifiedBy>user</cp:lastModifiedBy>
  <cp:revision>32</cp:revision>
  <dcterms:created xsi:type="dcterms:W3CDTF">2018-10-15T04:52:31Z</dcterms:created>
  <dcterms:modified xsi:type="dcterms:W3CDTF">2018-10-16T11:52:16Z</dcterms:modified>
</cp:coreProperties>
</file>